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72" r:id="rId5"/>
    <p:sldId id="259" r:id="rId6"/>
    <p:sldId id="260" r:id="rId7"/>
    <p:sldId id="261" r:id="rId8"/>
    <p:sldId id="273" r:id="rId9"/>
    <p:sldId id="264" r:id="rId10"/>
    <p:sldId id="265" r:id="rId11"/>
    <p:sldId id="267" r:id="rId12"/>
    <p:sldId id="268" r:id="rId13"/>
    <p:sldId id="269" r:id="rId14"/>
    <p:sldId id="266" r:id="rId15"/>
    <p:sldId id="275" r:id="rId16"/>
    <p:sldId id="274" r:id="rId1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4" autoAdjust="0"/>
  </p:normalViewPr>
  <p:slideViewPr>
    <p:cSldViewPr>
      <p:cViewPr varScale="1">
        <p:scale>
          <a:sx n="92" d="100"/>
          <a:sy n="92" d="100"/>
        </p:scale>
        <p:origin x="34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89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A5B212-BDED-4CF1-A7A9-AB1108B3B4EA}"/>
</file>

<file path=customXml/itemProps2.xml><?xml version="1.0" encoding="utf-8"?>
<ds:datastoreItem xmlns:ds="http://schemas.openxmlformats.org/officeDocument/2006/customXml" ds:itemID="{3D8F044F-10FD-43C7-86EF-DCCA9610FE9D}"/>
</file>

<file path=customXml/itemProps3.xml><?xml version="1.0" encoding="utf-8"?>
<ds:datastoreItem xmlns:ds="http://schemas.openxmlformats.org/officeDocument/2006/customXml" ds:itemID="{33B608DC-4497-47FF-B2BB-AEA87B874E04}"/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Macintosh PowerPoint</Application>
  <PresentationFormat>Custom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Tran Quang Dieu</cp:lastModifiedBy>
  <cp:revision>10</cp:revision>
  <dcterms:created xsi:type="dcterms:W3CDTF">2006-08-16T00:00:00Z</dcterms:created>
  <dcterms:modified xsi:type="dcterms:W3CDTF">2026-07-29T07:08:15Z</dcterms:modified>
</cp:coreProperties>
</file>